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POPULATION DE BLAYE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7661399"/>
              </p:ext>
            </p:extLst>
          </p:nvPr>
        </p:nvGraphicFramePr>
        <p:xfrm>
          <a:off x="947350" y="2557463"/>
          <a:ext cx="10272584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8146"/>
                <a:gridCol w="2568146"/>
                <a:gridCol w="2568146"/>
                <a:gridCol w="2568146"/>
              </a:tblGrid>
              <a:tr h="118872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 smtClean="0"/>
                    </a:p>
                    <a:p>
                      <a:pPr algn="ctr"/>
                      <a:r>
                        <a:rPr lang="fr-FR" b="1" dirty="0" smtClean="0"/>
                        <a:t>RECENSEMENT</a:t>
                      </a:r>
                      <a:r>
                        <a:rPr lang="fr-FR" b="1" baseline="0" dirty="0" smtClean="0"/>
                        <a:t> 2011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fr-FR" b="1" dirty="0" smtClean="0"/>
                    </a:p>
                    <a:p>
                      <a:pPr algn="ctr"/>
                      <a:r>
                        <a:rPr lang="fr-FR" b="1" dirty="0" smtClean="0"/>
                        <a:t>RECENSEMENT</a:t>
                      </a:r>
                      <a:r>
                        <a:rPr lang="fr-FR" b="1" baseline="0" dirty="0" smtClean="0"/>
                        <a:t> 2016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POPULATION</a:t>
                      </a:r>
                      <a:r>
                        <a:rPr lang="fr-FR" b="1" baseline="0" dirty="0" smtClean="0"/>
                        <a:t> LÉGALE EN </a:t>
                      </a:r>
                      <a:r>
                        <a:rPr lang="fr-FR" b="1" baseline="0" smtClean="0"/>
                        <a:t>VIGUEUR AU</a:t>
                      </a:r>
                    </a:p>
                    <a:p>
                      <a:pPr algn="ctr"/>
                      <a:r>
                        <a:rPr lang="fr-FR" b="1" baseline="0" dirty="0" smtClean="0"/>
                        <a:t>1</a:t>
                      </a:r>
                      <a:r>
                        <a:rPr lang="fr-FR" b="1" baseline="30000" dirty="0" smtClean="0"/>
                        <a:t>er</a:t>
                      </a:r>
                      <a:r>
                        <a:rPr lang="fr-FR" b="1" baseline="0" dirty="0" smtClean="0"/>
                        <a:t> JANVIER 2017 </a:t>
                      </a:r>
                      <a:r>
                        <a:rPr lang="fr-FR" sz="1200" b="1" baseline="0" dirty="0" smtClean="0"/>
                        <a:t>(1)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Ménages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4 474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4 634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</a:t>
                      </a:r>
                      <a:r>
                        <a:rPr lang="fr-FR" b="1" baseline="0" dirty="0" smtClean="0"/>
                        <a:t> 532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Communautés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292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261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237</a:t>
                      </a:r>
                      <a:endParaRPr lang="fr-FR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b="1" dirty="0" smtClean="0"/>
                        <a:t>POPULATION</a:t>
                      </a:r>
                      <a:r>
                        <a:rPr lang="fr-FR" b="1" baseline="0" dirty="0" smtClean="0"/>
                        <a:t> MUNICIPALE</a:t>
                      </a:r>
                      <a:endParaRPr lang="fr-FR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4 766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4 895 </a:t>
                      </a:r>
                      <a:r>
                        <a:rPr lang="fr-FR" sz="1200" b="1" baseline="0" dirty="0" smtClean="0"/>
                        <a:t>(2)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4 769</a:t>
                      </a:r>
                      <a:endParaRPr lang="fr-FR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Image 4" descr="LOGO BLAYE NET"/>
          <p:cNvPicPr/>
          <p:nvPr/>
        </p:nvPicPr>
        <p:blipFill rotWithShape="1">
          <a:blip r:embed="rId2" cstate="print"/>
          <a:srcRect r="15751"/>
          <a:stretch/>
        </p:blipFill>
        <p:spPr bwMode="auto">
          <a:xfrm>
            <a:off x="1407374" y="2594787"/>
            <a:ext cx="1251855" cy="1114425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947350" y="5407029"/>
            <a:ext cx="30928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fr-FR" dirty="0" smtClean="0"/>
              <a:t>   Calculée au 01/01/2014</a:t>
            </a:r>
          </a:p>
          <a:p>
            <a:r>
              <a:rPr lang="fr-FR" dirty="0" smtClean="0"/>
              <a:t>(2)   Progression : </a:t>
            </a:r>
            <a:r>
              <a:rPr lang="fr-FR" sz="2400" b="1" dirty="0" smtClean="0"/>
              <a:t>+ 2,71%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0101370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que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</TotalTime>
  <Words>52</Words>
  <Application>Microsoft Office PowerPoint</Application>
  <PresentationFormat>Grand écran</PresentationFormat>
  <Paragraphs>21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Garamond</vt:lpstr>
      <vt:lpstr>Organique</vt:lpstr>
      <vt:lpstr>POPULATION DE BLAYE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 DE BLAYE</dc:title>
  <dc:creator>Clara Floch</dc:creator>
  <cp:lastModifiedBy>Monique QUENOT</cp:lastModifiedBy>
  <cp:revision>3</cp:revision>
  <dcterms:created xsi:type="dcterms:W3CDTF">2017-02-01T10:58:44Z</dcterms:created>
  <dcterms:modified xsi:type="dcterms:W3CDTF">2017-02-08T08:18:37Z</dcterms:modified>
</cp:coreProperties>
</file>